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45" y="1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ACE24-A638-46ED-8868-DA8C3F4BB9E9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323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45" y="9429323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22436-8D86-4BBF-89D9-8AD7FCE5B2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531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6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77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97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81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47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86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08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44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6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48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DA1EF-EDA1-40E9-B55F-246CC8893EAC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FC28-E668-483D-9994-401EED492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33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5328000" y="4824000"/>
            <a:ext cx="3117544" cy="79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 smtClean="0"/>
              <a:t>Expérience </a:t>
            </a:r>
            <a:r>
              <a:rPr lang="fr-FR" sz="1600" dirty="0"/>
              <a:t>demandée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Des entrevues en direct à Paris</a:t>
            </a:r>
          </a:p>
          <a:p>
            <a:pPr marL="285750" indent="-285750">
              <a:buFontTx/>
              <a:buChar char="-"/>
            </a:pPr>
            <a:r>
              <a:rPr lang="fr-FR" sz="1600" b="1" dirty="0" smtClean="0"/>
              <a:t>Inscriptions: à partir du 15 avril</a:t>
            </a:r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936000" y="5940556"/>
            <a:ext cx="681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 smtClean="0"/>
              <a:t>Pour s’inscrire et postuler</a:t>
            </a:r>
            <a:r>
              <a:rPr lang="fr-CA" b="1" dirty="0" smtClean="0">
                <a:solidFill>
                  <a:srgbClr val="00B0F0"/>
                </a:solidFill>
              </a:rPr>
              <a:t> www.journeesquebec.fr </a:t>
            </a:r>
            <a:r>
              <a:rPr lang="fr-CA" dirty="0" smtClean="0"/>
              <a:t> visitez notre page  </a:t>
            </a:r>
            <a:endParaRPr lang="fr-FR" dirty="0"/>
          </a:p>
        </p:txBody>
      </p:sp>
      <p:pic>
        <p:nvPicPr>
          <p:cNvPr id="1026" name="Picture 2" descr="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5893866"/>
            <a:ext cx="395061" cy="39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89" y="377075"/>
            <a:ext cx="7687271" cy="254786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48000" y="3312000"/>
            <a:ext cx="4200023" cy="23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CA" sz="1600" b="1" dirty="0">
                <a:solidFill>
                  <a:srgbClr val="00B0F0"/>
                </a:solidFill>
              </a:rPr>
              <a:t>Évènement de recrutement dans les secteurs suivants :</a:t>
            </a:r>
            <a:endParaRPr lang="fr-FR" sz="16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>
                <a:solidFill>
                  <a:srgbClr val="000000"/>
                </a:solidFill>
              </a:rPr>
              <a:t>Technologies de l'information</a:t>
            </a:r>
            <a:endParaRPr lang="fr-FR" sz="1400" dirty="0"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>
                <a:solidFill>
                  <a:srgbClr val="000000"/>
                </a:solidFill>
              </a:rPr>
              <a:t>Transformation du métal (usinage et soudure)</a:t>
            </a:r>
            <a:endParaRPr lang="fr-FR" sz="1400" dirty="0"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>
                <a:solidFill>
                  <a:srgbClr val="000000"/>
                </a:solidFill>
              </a:rPr>
              <a:t>Jeux vidéo</a:t>
            </a:r>
            <a:endParaRPr lang="fr-FR" sz="1400" dirty="0"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>
                <a:solidFill>
                  <a:srgbClr val="000000"/>
                </a:solidFill>
              </a:rPr>
              <a:t>Management et conseil</a:t>
            </a:r>
            <a:endParaRPr lang="fr-FR" sz="1400" dirty="0"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>
                <a:solidFill>
                  <a:srgbClr val="000000"/>
                </a:solidFill>
              </a:rPr>
              <a:t>Génie mécanique et industriel</a:t>
            </a:r>
            <a:endParaRPr lang="fr-FR" sz="1400" dirty="0"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>
                <a:solidFill>
                  <a:srgbClr val="000000"/>
                </a:solidFill>
              </a:rPr>
              <a:t>Aérospatial</a:t>
            </a:r>
            <a:endParaRPr lang="fr-FR" sz="1400" dirty="0"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>
                <a:solidFill>
                  <a:srgbClr val="000000"/>
                </a:solidFill>
              </a:rPr>
              <a:t>Logistique - transport</a:t>
            </a:r>
            <a:endParaRPr lang="fr-FR" sz="1400" dirty="0"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fr-FR" sz="1400" dirty="0" smtClean="0">
                <a:solidFill>
                  <a:srgbClr val="000000"/>
                </a:solidFill>
              </a:rPr>
              <a:t>Pharmaceutique </a:t>
            </a:r>
            <a:r>
              <a:rPr lang="fr-FR" sz="1400" dirty="0">
                <a:solidFill>
                  <a:srgbClr val="000000"/>
                </a:solidFill>
              </a:rPr>
              <a:t>et recherche clinique</a:t>
            </a:r>
            <a:endParaRPr lang="fr-FR" sz="1400" dirty="0">
              <a:cs typeface="Times New Roman"/>
            </a:endParaRPr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2896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59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Ministère des Relations internationales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Drewitt, Amelie</dc:creator>
  <cp:lastModifiedBy>Isal, Nathalie</cp:lastModifiedBy>
  <cp:revision>35</cp:revision>
  <cp:lastPrinted>2017-04-11T10:32:27Z</cp:lastPrinted>
  <dcterms:created xsi:type="dcterms:W3CDTF">2016-10-04T08:09:28Z</dcterms:created>
  <dcterms:modified xsi:type="dcterms:W3CDTF">2017-04-11T12:38:51Z</dcterms:modified>
</cp:coreProperties>
</file>